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82" r:id="rId6"/>
    <p:sldId id="2583" r:id="rId7"/>
    <p:sldId id="2584" r:id="rId8"/>
    <p:sldId id="2585" r:id="rId9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E00"/>
    <a:srgbClr val="660033"/>
    <a:srgbClr val="437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28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26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92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224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3075647" cy="511486"/>
          </a:xfrm>
          <a:prstGeom prst="rect">
            <a:avLst/>
          </a:prstGeom>
        </p:spPr>
        <p:txBody>
          <a:bodyPr vert="horz" lIns="94519" tIns="47259" rIns="94519" bIns="47259" rtlCol="0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999" y="1"/>
            <a:ext cx="3075646" cy="511486"/>
          </a:xfrm>
          <a:prstGeom prst="rect">
            <a:avLst/>
          </a:prstGeom>
        </p:spPr>
        <p:txBody>
          <a:bodyPr vert="horz" lIns="94519" tIns="47259" rIns="94519" bIns="47259" rtlCol="0"/>
          <a:lstStyle>
            <a:lvl1pPr algn="r">
              <a:defRPr sz="1300"/>
            </a:lvl1pPr>
          </a:lstStyle>
          <a:p>
            <a:fld id="{4597EA2D-D11E-4F11-940E-96FC3DC86B48}" type="datetimeFigureOut">
              <a:rPr lang="de-DE" smtClean="0"/>
              <a:pPr/>
              <a:t>22.03.2021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6" y="9721499"/>
            <a:ext cx="3075647" cy="511485"/>
          </a:xfrm>
          <a:prstGeom prst="rect">
            <a:avLst/>
          </a:prstGeom>
        </p:spPr>
        <p:txBody>
          <a:bodyPr vert="horz" lIns="94519" tIns="47259" rIns="94519" bIns="47259" rtlCol="0" anchor="b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999" y="9721499"/>
            <a:ext cx="3075646" cy="511485"/>
          </a:xfrm>
          <a:prstGeom prst="rect">
            <a:avLst/>
          </a:prstGeom>
        </p:spPr>
        <p:txBody>
          <a:bodyPr vert="horz" lIns="94519" tIns="47259" rIns="94519" bIns="47259" rtlCol="0" anchor="b"/>
          <a:lstStyle>
            <a:lvl1pPr algn="r">
              <a:defRPr sz="1300"/>
            </a:lvl1pPr>
          </a:lstStyle>
          <a:p>
            <a:fld id="{ED1FD422-38C1-46E5-AEB3-FCA53D65A208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358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4" cy="511731"/>
          </a:xfrm>
          <a:prstGeom prst="rect">
            <a:avLst/>
          </a:prstGeom>
        </p:spPr>
        <p:txBody>
          <a:bodyPr vert="horz" lIns="94519" tIns="47259" rIns="94519" bIns="47259" rtlCol="0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9" y="1"/>
            <a:ext cx="3076364" cy="511731"/>
          </a:xfrm>
          <a:prstGeom prst="rect">
            <a:avLst/>
          </a:prstGeom>
        </p:spPr>
        <p:txBody>
          <a:bodyPr vert="horz" lIns="94519" tIns="47259" rIns="94519" bIns="47259" rtlCol="0"/>
          <a:lstStyle>
            <a:lvl1pPr algn="r">
              <a:defRPr sz="1300"/>
            </a:lvl1pPr>
          </a:lstStyle>
          <a:p>
            <a:fld id="{25FA59D5-1C02-4780-AF81-09ADAD492357}" type="datetimeFigureOut">
              <a:rPr lang="de-AT" smtClean="0"/>
              <a:pPr/>
              <a:t>22.03.2021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19900" cy="383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19" tIns="47259" rIns="94519" bIns="47259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519" tIns="47259" rIns="94519" bIns="47259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4519" tIns="47259" rIns="94519" bIns="47259" rtlCol="0" anchor="b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9" y="9721106"/>
            <a:ext cx="3076364" cy="511731"/>
          </a:xfrm>
          <a:prstGeom prst="rect">
            <a:avLst/>
          </a:prstGeom>
        </p:spPr>
        <p:txBody>
          <a:bodyPr vert="horz" lIns="94519" tIns="47259" rIns="94519" bIns="47259" rtlCol="0" anchor="b"/>
          <a:lstStyle>
            <a:lvl1pPr algn="r">
              <a:defRPr sz="1300"/>
            </a:lvl1pPr>
          </a:lstStyle>
          <a:p>
            <a:fld id="{7AA6D168-C717-485B-B0C8-699ECBDF2CF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7337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69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6D168-C717-485B-B0C8-699ECBDF2CFF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323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BAB2-6CCA-40C7-8885-2C056A77E284}" type="datetime1">
              <a:rPr lang="de-AT" smtClean="0"/>
              <a:t>22.03.2021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Diplomarbeit Name, Name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7DCD6803-3BAA-44F6-A698-23D950C9713B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14" name="Textfeld 13"/>
          <p:cNvSpPr txBox="1"/>
          <p:nvPr userDrawn="1"/>
        </p:nvSpPr>
        <p:spPr>
          <a:xfrm>
            <a:off x="1967541" y="6381328"/>
            <a:ext cx="268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sz="110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www.</a:t>
            </a:r>
            <a:r>
              <a:rPr lang="de-AT" sz="160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htl-</a:t>
            </a:r>
            <a:r>
              <a:rPr lang="de-AT" sz="1600">
                <a:solidFill>
                  <a:schemeClr val="tx2"/>
                </a:solidFill>
                <a:latin typeface="Adobe Gothic Std B" pitchFamily="34" charset="-128"/>
                <a:ea typeface="Adobe Gothic Std B" pitchFamily="34" charset="-128"/>
              </a:rPr>
              <a:t>leoben</a:t>
            </a:r>
            <a:r>
              <a:rPr lang="de-AT" sz="110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.at</a:t>
            </a:r>
          </a:p>
        </p:txBody>
      </p:sp>
      <p:grpSp>
        <p:nvGrpSpPr>
          <p:cNvPr id="13" name="Gruppieren 12"/>
          <p:cNvGrpSpPr/>
          <p:nvPr userDrawn="1"/>
        </p:nvGrpSpPr>
        <p:grpSpPr>
          <a:xfrm>
            <a:off x="919464" y="1748436"/>
            <a:ext cx="699661" cy="4992932"/>
            <a:chOff x="689598" y="1748436"/>
            <a:chExt cx="524746" cy="4992932"/>
          </a:xfrm>
        </p:grpSpPr>
        <p:sp>
          <p:nvSpPr>
            <p:cNvPr id="8" name="Rechteck 7"/>
            <p:cNvSpPr/>
            <p:nvPr userDrawn="1"/>
          </p:nvSpPr>
          <p:spPr>
            <a:xfrm flipH="1">
              <a:off x="689598" y="1748436"/>
              <a:ext cx="90344" cy="4992932"/>
            </a:xfrm>
            <a:prstGeom prst="rect">
              <a:avLst/>
            </a:prstGeom>
            <a:solidFill>
              <a:srgbClr val="4372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/>
            </a:p>
          </p:txBody>
        </p:sp>
        <p:sp>
          <p:nvSpPr>
            <p:cNvPr id="10" name="Rechteck 9"/>
            <p:cNvSpPr/>
            <p:nvPr userDrawn="1"/>
          </p:nvSpPr>
          <p:spPr>
            <a:xfrm flipH="1">
              <a:off x="827584" y="1748436"/>
              <a:ext cx="90344" cy="499293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/>
            </a:p>
          </p:txBody>
        </p:sp>
        <p:sp>
          <p:nvSpPr>
            <p:cNvPr id="11" name="Rechteck 10"/>
            <p:cNvSpPr/>
            <p:nvPr userDrawn="1"/>
          </p:nvSpPr>
          <p:spPr>
            <a:xfrm flipH="1">
              <a:off x="971600" y="1748436"/>
              <a:ext cx="90344" cy="4992932"/>
            </a:xfrm>
            <a:prstGeom prst="rect">
              <a:avLst/>
            </a:prstGeom>
            <a:solidFill>
              <a:srgbClr val="66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/>
            </a:p>
          </p:txBody>
        </p:sp>
        <p:sp>
          <p:nvSpPr>
            <p:cNvPr id="15" name="Rechteck 14"/>
            <p:cNvSpPr/>
            <p:nvPr userDrawn="1"/>
          </p:nvSpPr>
          <p:spPr>
            <a:xfrm flipH="1">
              <a:off x="1124000" y="1748436"/>
              <a:ext cx="90344" cy="4992932"/>
            </a:xfrm>
            <a:prstGeom prst="rect">
              <a:avLst/>
            </a:prstGeom>
            <a:solidFill>
              <a:srgbClr val="F4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/>
            </a:p>
          </p:txBody>
        </p:sp>
      </p:grp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B09A13F7-1B40-44C3-A85B-099760F609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08" y="260648"/>
            <a:ext cx="6417221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57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 flipH="1">
            <a:off x="415496" y="0"/>
            <a:ext cx="48000" cy="6858000"/>
          </a:xfrm>
          <a:prstGeom prst="rect">
            <a:avLst/>
          </a:prstGeom>
          <a:solidFill>
            <a:srgbClr val="F4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9158" y="188640"/>
            <a:ext cx="10270380" cy="72008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052739"/>
            <a:ext cx="109728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591F-AE7F-406B-977E-415D708CD05B}" type="datetime1">
              <a:rPr lang="de-AT" smtClean="0"/>
              <a:t>22.03.2021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639617" y="6356353"/>
            <a:ext cx="8160907" cy="365125"/>
          </a:xfrm>
        </p:spPr>
        <p:txBody>
          <a:bodyPr/>
          <a:lstStyle>
            <a:lvl1pPr>
              <a:defRPr sz="1600" b="1"/>
            </a:lvl1pPr>
          </a:lstStyle>
          <a:p>
            <a:r>
              <a:rPr lang="de-AT"/>
              <a:t>Diplomarbeit Name, Name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‹Nr.›</a:t>
            </a:fld>
            <a:endParaRPr lang="de-AT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623392" y="980728"/>
            <a:ext cx="11616000" cy="0"/>
          </a:xfrm>
          <a:prstGeom prst="line">
            <a:avLst/>
          </a:prstGeom>
          <a:ln w="1905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extrusionH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40" y="0"/>
            <a:ext cx="22577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Gerade Verbindung 8"/>
          <p:cNvCxnSpPr/>
          <p:nvPr userDrawn="1"/>
        </p:nvCxnSpPr>
        <p:spPr>
          <a:xfrm>
            <a:off x="623392" y="6237312"/>
            <a:ext cx="11616000" cy="0"/>
          </a:xfrm>
          <a:prstGeom prst="line">
            <a:avLst/>
          </a:prstGeom>
          <a:ln w="1905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extrusionH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0EAD9D94-C426-47EB-AAB7-45A933A82B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9600" y="6357600"/>
            <a:ext cx="1835834" cy="3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9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8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03179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03179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D4213-31A7-43A9-B381-650B72838F3D}" type="datetime1">
              <a:rPr lang="de-AT" smtClean="0"/>
              <a:t>22.03.2021</a:t>
            </a:fld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xmlns="" id="{B292875C-4C90-4207-B4C0-4FCF5E8F3431}"/>
              </a:ext>
            </a:extLst>
          </p:cNvPr>
          <p:cNvSpPr/>
          <p:nvPr userDrawn="1"/>
        </p:nvSpPr>
        <p:spPr>
          <a:xfrm flipH="1">
            <a:off x="415496" y="0"/>
            <a:ext cx="48000" cy="6858000"/>
          </a:xfrm>
          <a:prstGeom prst="rect">
            <a:avLst/>
          </a:prstGeom>
          <a:solidFill>
            <a:srgbClr val="F4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cxnSp>
        <p:nvCxnSpPr>
          <p:cNvPr id="26" name="Gerade Verbindung 8">
            <a:extLst>
              <a:ext uri="{FF2B5EF4-FFF2-40B4-BE49-F238E27FC236}">
                <a16:creationId xmlns:a16="http://schemas.microsoft.com/office/drawing/2014/main" xmlns="" id="{B231FD8D-BD46-413B-B98F-46B87457439F}"/>
              </a:ext>
            </a:extLst>
          </p:cNvPr>
          <p:cNvCxnSpPr/>
          <p:nvPr userDrawn="1"/>
        </p:nvCxnSpPr>
        <p:spPr>
          <a:xfrm>
            <a:off x="623392" y="980728"/>
            <a:ext cx="11616000" cy="0"/>
          </a:xfrm>
          <a:prstGeom prst="line">
            <a:avLst/>
          </a:prstGeom>
          <a:ln w="1905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extrusionH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>
            <a:extLst>
              <a:ext uri="{FF2B5EF4-FFF2-40B4-BE49-F238E27FC236}">
                <a16:creationId xmlns:a16="http://schemas.microsoft.com/office/drawing/2014/main" xmlns="" id="{6A517129-E7EA-4428-A11D-7211A6530B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40" y="0"/>
            <a:ext cx="22577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Gerade Verbindung 8">
            <a:extLst>
              <a:ext uri="{FF2B5EF4-FFF2-40B4-BE49-F238E27FC236}">
                <a16:creationId xmlns:a16="http://schemas.microsoft.com/office/drawing/2014/main" xmlns="" id="{FF9F6E03-68AB-4FB8-BF89-42F3F9730FF5}"/>
              </a:ext>
            </a:extLst>
          </p:cNvPr>
          <p:cNvCxnSpPr/>
          <p:nvPr userDrawn="1"/>
        </p:nvCxnSpPr>
        <p:spPr>
          <a:xfrm>
            <a:off x="623392" y="6237312"/>
            <a:ext cx="11616000" cy="0"/>
          </a:xfrm>
          <a:prstGeom prst="line">
            <a:avLst/>
          </a:prstGeom>
          <a:ln w="1905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extrusionH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F7F529DC-F329-4803-9417-F73C6EB664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9600" y="6357600"/>
            <a:ext cx="1835834" cy="370800"/>
          </a:xfrm>
          <a:prstGeom prst="rect">
            <a:avLst/>
          </a:prstGeom>
        </p:spPr>
      </p:pic>
      <p:sp>
        <p:nvSpPr>
          <p:cNvPr id="30" name="Fußzeilenplatzhalter 4">
            <a:extLst>
              <a:ext uri="{FF2B5EF4-FFF2-40B4-BE49-F238E27FC236}">
                <a16:creationId xmlns:a16="http://schemas.microsoft.com/office/drawing/2014/main" xmlns="" id="{61780AA7-F848-43F9-AE0D-14BBE9A6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9617" y="6356353"/>
            <a:ext cx="8160907" cy="365125"/>
          </a:xfrm>
        </p:spPr>
        <p:txBody>
          <a:bodyPr/>
          <a:lstStyle>
            <a:lvl1pPr>
              <a:defRPr sz="1600" b="1"/>
            </a:lvl1pPr>
          </a:lstStyle>
          <a:p>
            <a:r>
              <a:rPr lang="de-AT"/>
              <a:t>Diplomarbeit Name, Name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2451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941989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170531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9" y="941989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9" y="170531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3C63-4118-48BA-956A-11DEEC1AA07D}" type="datetime1">
              <a:rPr lang="de-AT" smtClean="0"/>
              <a:t>22.03.2021</a:t>
            </a:fld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44847AFA-A3CD-4095-A90B-9EA9DAE44BC9}"/>
              </a:ext>
            </a:extLst>
          </p:cNvPr>
          <p:cNvSpPr/>
          <p:nvPr userDrawn="1"/>
        </p:nvSpPr>
        <p:spPr>
          <a:xfrm flipH="1">
            <a:off x="415496" y="0"/>
            <a:ext cx="48000" cy="6858000"/>
          </a:xfrm>
          <a:prstGeom prst="rect">
            <a:avLst/>
          </a:prstGeom>
          <a:solidFill>
            <a:srgbClr val="F4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xmlns="" id="{D2F1EB9E-8380-425B-B884-1A5E1DD9E9F2}"/>
              </a:ext>
            </a:extLst>
          </p:cNvPr>
          <p:cNvCxnSpPr/>
          <p:nvPr userDrawn="1"/>
        </p:nvCxnSpPr>
        <p:spPr>
          <a:xfrm>
            <a:off x="623392" y="980728"/>
            <a:ext cx="11616000" cy="0"/>
          </a:xfrm>
          <a:prstGeom prst="line">
            <a:avLst/>
          </a:prstGeom>
          <a:ln w="1905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extrusionH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27147E67-BC55-4256-9CDB-D44AF9979F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40" y="0"/>
            <a:ext cx="22577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Gerade Verbindung 8">
            <a:extLst>
              <a:ext uri="{FF2B5EF4-FFF2-40B4-BE49-F238E27FC236}">
                <a16:creationId xmlns:a16="http://schemas.microsoft.com/office/drawing/2014/main" xmlns="" id="{C32164E0-C3F5-4411-BA01-05D65208091F}"/>
              </a:ext>
            </a:extLst>
          </p:cNvPr>
          <p:cNvCxnSpPr/>
          <p:nvPr userDrawn="1"/>
        </p:nvCxnSpPr>
        <p:spPr>
          <a:xfrm>
            <a:off x="623392" y="6237312"/>
            <a:ext cx="11616000" cy="0"/>
          </a:xfrm>
          <a:prstGeom prst="line">
            <a:avLst/>
          </a:prstGeom>
          <a:ln w="1905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extrusionH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F6DD4E8E-8063-4486-9BB4-F573C25FB9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9600" y="6357600"/>
            <a:ext cx="1835834" cy="370800"/>
          </a:xfrm>
          <a:prstGeom prst="rect">
            <a:avLst/>
          </a:prstGeom>
        </p:spPr>
      </p:pic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xmlns="" id="{155BF4B4-4484-4D9C-BFD8-E75462DA4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9617" y="6356353"/>
            <a:ext cx="8160907" cy="365125"/>
          </a:xfrm>
        </p:spPr>
        <p:txBody>
          <a:bodyPr/>
          <a:lstStyle>
            <a:lvl1pPr>
              <a:defRPr sz="1600" b="1"/>
            </a:lvl1pPr>
          </a:lstStyle>
          <a:p>
            <a:r>
              <a:rPr lang="de-AT"/>
              <a:t>Diplomarbeit Name, Name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3046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6D3EE-23A3-40C2-AAE3-0430D418E6CE}" type="datetime1">
              <a:rPr lang="de-AT" smtClean="0"/>
              <a:t>22.03.2021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Diplomarbeit Name,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219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2F795-10B4-41AA-AEDE-F815B308DCDB}" type="datetime1">
              <a:rPr lang="de-AT" smtClean="0"/>
              <a:t>22.03.2021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Diplomarbeit Name,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8417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B355E-663F-46F6-A58A-7E827B834F26}" type="datetime1">
              <a:rPr lang="de-AT" smtClean="0"/>
              <a:t>22.03.2021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/>
              <a:t>Diplomarbeit Name, Name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D6803-3BAA-44F6-A698-23D950C9713B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084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8" r:id="rId5"/>
    <p:sldLayoutId id="2147483659" r:id="rId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26"/>
          <p:cNvSpPr txBox="1">
            <a:spLocks noChangeArrowheads="1"/>
          </p:cNvSpPr>
          <p:nvPr/>
        </p:nvSpPr>
        <p:spPr>
          <a:xfrm>
            <a:off x="2895600" y="1928802"/>
            <a:ext cx="7629556" cy="2571768"/>
          </a:xfrm>
          <a:prstGeom prst="rect">
            <a:avLst/>
          </a:prstGeom>
        </p:spPr>
        <p:txBody>
          <a:bodyPr/>
          <a:lstStyle/>
          <a:p>
            <a:r>
              <a:rPr lang="de-AT" sz="3200" b="1" dirty="0">
                <a:solidFill>
                  <a:srgbClr val="9BBB59"/>
                </a:solidFill>
              </a:rPr>
              <a:t>Thema der Diplomarbeit</a:t>
            </a:r>
          </a:p>
          <a:p>
            <a:r>
              <a:rPr lang="de-AT" sz="3200" b="1" dirty="0">
                <a:solidFill>
                  <a:srgbClr val="9BBB59"/>
                </a:solidFill>
              </a:rPr>
              <a:t>Thema der Diplomarbeit Thema der Diplomarbeit</a:t>
            </a:r>
          </a:p>
          <a:p>
            <a:pPr lvl="0">
              <a:spcBef>
                <a:spcPct val="0"/>
              </a:spcBef>
              <a:defRPr/>
            </a:pPr>
            <a:endParaRPr lang="de-DE" sz="3200" dirty="0">
              <a:solidFill>
                <a:srgbClr val="0070C0"/>
              </a:solidFill>
            </a:endParaRPr>
          </a:p>
        </p:txBody>
      </p:sp>
      <p:sp>
        <p:nvSpPr>
          <p:cNvPr id="7" name="Text Box 1030">
            <a:extLst>
              <a:ext uri="{FF2B5EF4-FFF2-40B4-BE49-F238E27FC236}">
                <a16:creationId xmlns:a16="http://schemas.microsoft.com/office/drawing/2014/main" xmlns="" id="{ED76D2C5-1C5A-49E1-B111-D7EA454A9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088" y="4572008"/>
            <a:ext cx="63738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/>
          <a:p>
            <a:pPr algn="r"/>
            <a:r>
              <a:rPr lang="nl-NL" sz="2000" dirty="0"/>
              <a:t>Vorname Nachname</a:t>
            </a:r>
          </a:p>
        </p:txBody>
      </p:sp>
      <p:sp>
        <p:nvSpPr>
          <p:cNvPr id="8" name="Text Box 1030">
            <a:extLst>
              <a:ext uri="{FF2B5EF4-FFF2-40B4-BE49-F238E27FC236}">
                <a16:creationId xmlns:a16="http://schemas.microsoft.com/office/drawing/2014/main" xmlns="" id="{7CF2A42E-995E-450D-9017-7EE5A0A26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14" y="4917056"/>
            <a:ext cx="63738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/>
          <a:p>
            <a:pPr algn="r"/>
            <a:r>
              <a:rPr lang="de-AT" dirty="0"/>
              <a:t>Aktuelles Datum</a:t>
            </a:r>
          </a:p>
        </p:txBody>
      </p:sp>
      <p:sp>
        <p:nvSpPr>
          <p:cNvPr id="5" name="Text Box 1030">
            <a:extLst>
              <a:ext uri="{FF2B5EF4-FFF2-40B4-BE49-F238E27FC236}">
                <a16:creationId xmlns:a16="http://schemas.microsoft.com/office/drawing/2014/main" xmlns="" id="{549EEA25-235A-4DB2-B18D-8226E1B72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590" y="5322640"/>
            <a:ext cx="63738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AT" dirty="0"/>
              <a:t>Betreuer/in: Vorname Nachname</a:t>
            </a:r>
          </a:p>
        </p:txBody>
      </p:sp>
      <p:sp>
        <p:nvSpPr>
          <p:cNvPr id="9" name="Text Box 1030">
            <a:extLst>
              <a:ext uri="{FF2B5EF4-FFF2-40B4-BE49-F238E27FC236}">
                <a16:creationId xmlns:a16="http://schemas.microsoft.com/office/drawing/2014/main" xmlns="" id="{0CE138CF-753E-4573-B47E-8055A445E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590" y="5608392"/>
            <a:ext cx="63738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AT" dirty="0"/>
              <a:t>Firmenpartner: Firma</a:t>
            </a:r>
          </a:p>
        </p:txBody>
      </p:sp>
    </p:spTree>
    <p:extLst>
      <p:ext uri="{BB962C8B-B14F-4D97-AF65-F5344CB8AC3E}">
        <p14:creationId xmlns:p14="http://schemas.microsoft.com/office/powerpoint/2010/main" val="319480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Partner/Aufgabenstellung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Diplomarbeit Name, Name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Partner</a:t>
            </a:r>
          </a:p>
          <a:p>
            <a:r>
              <a:rPr lang="de-AT" dirty="0"/>
              <a:t>Aufgabenstellung</a:t>
            </a:r>
          </a:p>
          <a:p>
            <a:pPr lvl="1"/>
            <a:r>
              <a:rPr lang="de-DE" dirty="0"/>
              <a:t>Subthemen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0119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Ziele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Diplomarbeit Name, Name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SMART!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2567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496C6BA-99A1-43F4-92B8-B6D762EF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228378C-21E0-453B-B255-71BAC911E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Bis dato durchgesehen:</a:t>
            </a:r>
            <a:endParaRPr lang="de-AT" dirty="0"/>
          </a:p>
          <a:p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8AADA028-308D-430B-A45B-407D875A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Diplomarbeit Name, Name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AB38338F-922C-40A7-B140-637B8277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9837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496C6BA-99A1-43F4-92B8-B6D762EF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PM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228378C-21E0-453B-B255-71BAC911E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Milestones</a:t>
            </a:r>
          </a:p>
          <a:p>
            <a:r>
              <a:rPr lang="de-AT" dirty="0"/>
              <a:t>Kostenabschätzung </a:t>
            </a:r>
            <a:r>
              <a:rPr lang="de-AT" dirty="0" smtClean="0"/>
              <a:t>und </a:t>
            </a:r>
            <a:r>
              <a:rPr lang="de-AT" dirty="0"/>
              <a:t>Bedeckung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8AADA028-308D-430B-A45B-407D875A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Diplomarbeit Name, Name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AB38338F-922C-40A7-B140-637B8277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D6803-3BAA-44F6-A698-23D950C9713B}" type="slidenum">
              <a:rPr lang="de-AT" smtClean="0"/>
              <a:pPr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570446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F8F8BE0F772449AA3E28E2051A517F" ma:contentTypeVersion="0" ma:contentTypeDescription="Ein neues Dokument erstellen." ma:contentTypeScope="" ma:versionID="0d260f8c1711e932026baa77adf3512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0627edd4f09c1f414843cf0643fb7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2B322D-2084-418A-8960-B074ADC5B6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B09AE3-FA1D-40C8-A6CE-A2D9F55131C8}">
  <ds:schemaRefs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2C214F1-4297-4767-8275-0DA039616A9F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Breitbild</PresentationFormat>
  <Paragraphs>26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Adobe Gothic Std B</vt:lpstr>
      <vt:lpstr>Arial</vt:lpstr>
      <vt:lpstr>Calibri</vt:lpstr>
      <vt:lpstr>Larissa</vt:lpstr>
      <vt:lpstr>PowerPoint-Präsentation</vt:lpstr>
      <vt:lpstr>Partner/Aufgabenstellung</vt:lpstr>
      <vt:lpstr>Ziele</vt:lpstr>
      <vt:lpstr>Literatur</vt:lpstr>
      <vt:lpstr>PM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</dc:creator>
  <cp:lastModifiedBy>hch</cp:lastModifiedBy>
  <cp:revision>272</cp:revision>
  <cp:lastPrinted>2020-04-02T17:36:48Z</cp:lastPrinted>
  <dcterms:created xsi:type="dcterms:W3CDTF">2012-09-14T17:11:23Z</dcterms:created>
  <dcterms:modified xsi:type="dcterms:W3CDTF">2021-03-22T16:44:42Z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0x010100B5F8F8BE0F772449AA3E28E2051A517F</vt:lpwstr>
  </property>
</Properties>
</file>